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9120" cy="57582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Application>LibreOffice/25.2.5.2$Windows_X86_64 LibreOffice_project/03d19516eb2e1dd5d4ccd751a0d6f35f35e08022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2025-08-20T12:28:22Z</dcterms:modified>
  <cp:revision>12</cp:revision>
  <dc:subject/>
  <dc:title/>
</cp:coreProperties>
</file>